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A33F0-EF28-E42D-49E7-F647BEC7E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942C63-91DF-7010-2AA5-C4AA9040F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C8B54-E59C-2208-4822-F06357ACC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E1A70-2AB0-708F-6CC1-9E6B7187A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F107F-3B7D-4BEC-96A1-F16C01E6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8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0A8AB-3F25-F29C-C389-6E657FF9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E48932-5CC7-1332-EE38-486E08690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6E19F-1818-960F-0670-CA0779F4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F3E94-1AC2-B222-9277-7924E0E1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0D5C6-7B88-018D-C585-3CDA91DA6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8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80F5DC-2255-7888-73A2-1B24E07AAC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28D5E-85C6-F2A6-F7EE-2F5F1420B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0C2E7-6286-1BC8-2D6E-09F2592CE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16B66-1D15-2F27-1234-6DE7FD890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D828C4-E5EF-A2E2-37AD-8579E548E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76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BC689-06D0-3AB0-8C05-15FAB97E8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5B18F-CE4B-37F8-1A62-65B1925AE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52058C-803E-0F63-0BF4-09BBBC769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4FE52-71B3-3B2A-8A49-B8FFC0E04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9B182-910E-202D-43F7-76387B7D4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847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FA28A-44D3-E306-0E83-35AF0378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FCFCC8-8E17-894F-424E-55F69D2E89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2FA02-7D1F-FDA5-CE47-180F0342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8E996-B046-01FD-267F-E7EC37F59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605BC-0A31-2BA5-CBBB-EF0FFA28E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556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09B1A-894D-8963-7590-9F9F9CE90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584CB-FA66-10AE-85BB-E53CB68E01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DF2E87-862F-BBAD-F5BB-1CA8355C8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EC385-3D64-0F56-F3A8-C08DA7A2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2B711A-6614-D7E4-5703-151DF7C03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E25E8-7437-2631-A332-8E650FA34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52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6D41A-AA2D-3A53-FF3E-3CF281E80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E93D2-F9C1-7B56-D623-1158A6E35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E657F-FC33-20C7-B189-FB8E06994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3000F9-65A3-9CD9-5EA9-86786ACF2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C6807-BC95-3969-099D-4BC7C5FB94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7EB53F-978D-CE46-3B7B-29E484F98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9495A2-DCE2-909A-A6F9-DA17A7553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3E459-6F80-8160-1B86-F2ED20AF1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97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7DE3E-5D5F-1617-A932-892E784FD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89FAA2-740A-2AC8-894E-4198006A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2D01BB-3D54-427B-002A-7BFA34E4F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45AFB2-0496-E513-7D39-35E21E9EC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71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A877E9-58E4-9292-FB14-FB659165F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554BA7-F2A8-9E3D-A762-FFAF77513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887205-B5BF-9DD9-3D24-4846D470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95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3FBC7-8141-4D59-A1BE-CFFE33A4E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40968-C65F-FFA7-C539-AEA6738A83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28DA7-F1EF-C106-FDBB-6862374E1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D7500-57BE-CD8F-631F-48EEAD401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24EFE-BD66-076A-921D-0B7CFB13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65864-3E33-826D-7310-103307CE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384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E3BBC-8989-84DE-428B-472CA8C6C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E12DEB-F295-AA79-07C9-E3D31F753E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ED463-3863-9FF0-369F-5F1E7B7D7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D8122-5532-AD1A-ABBB-DB9E5D02A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A533E-8522-A6C1-8AA0-F5D8162A8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5CC91-CC17-D026-DD15-2F3494890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1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EF3DBD-7D07-670D-9FB6-2E897CDAA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B749A-D1D3-E50D-4824-DB090EF28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B3FC8-4B26-9D3C-AE3C-B4D9BD4E2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C34DB-6FFA-4781-8575-D2DFB625314D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5BFC7-CA67-0D9E-2DC2-0A79A2EF9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1DB7D-8A22-5817-E240-05CEB10839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91BD5-AD1D-48EF-8D68-0C70AC0411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87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AF280D-93EF-7603-0772-DD76A6F9B08F}"/>
              </a:ext>
            </a:extLst>
          </p:cNvPr>
          <p:cNvSpPr txBox="1"/>
          <p:nvPr/>
        </p:nvSpPr>
        <p:spPr>
          <a:xfrm>
            <a:off x="266700" y="176768"/>
            <a:ext cx="4737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FF00"/>
                </a:solidFill>
              </a:rPr>
              <a:t>Autumn 2 Year A: Fizz, Bang, Whizz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797BAA-D838-AAA2-848A-4F993935D297}"/>
              </a:ext>
            </a:extLst>
          </p:cNvPr>
          <p:cNvSpPr txBox="1"/>
          <p:nvPr/>
        </p:nvSpPr>
        <p:spPr>
          <a:xfrm>
            <a:off x="165100" y="2036627"/>
            <a:ext cx="4216400" cy="25853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 can name some natural light – sun, moon, stars, rainbows, fire, lightening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 can name some man-made light – lamps, torches, tv, fireworks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 know nocturnal animals sleep in the day and are awake at night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 can name some nocturnal animals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 can sort activities by day or night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 can investigate shadows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506549B-942E-173D-B88B-C3AA13645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587" y="654811"/>
            <a:ext cx="994098" cy="11133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008B47-46CD-F399-B890-170D6D1CD4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513" y="618557"/>
            <a:ext cx="977070" cy="126606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67644F9-1E84-83F7-A237-A0FEDA032A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8411" y="654811"/>
            <a:ext cx="938540" cy="11664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2AA980-0E8C-B9A2-651C-4C03A2FF15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583" y="5197547"/>
            <a:ext cx="2184788" cy="51626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4FBE5CE-B195-394A-E03B-D4C8360392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7273" y="5929690"/>
            <a:ext cx="3200400" cy="61595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806F84B-A609-E3DA-8D4C-85FA2A7129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9371" y="5197547"/>
            <a:ext cx="1850519" cy="51626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5481FAF-CF5A-468C-670D-F1DC63546D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62562" y="5002448"/>
            <a:ext cx="1666875" cy="14097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A4E3CED-CF8C-1247-1DCF-3431ECE5EC7A}"/>
              </a:ext>
            </a:extLst>
          </p:cNvPr>
          <p:cNvSpPr txBox="1"/>
          <p:nvPr/>
        </p:nvSpPr>
        <p:spPr>
          <a:xfrm>
            <a:off x="4569709" y="607614"/>
            <a:ext cx="3568700" cy="1754326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Talk about Guy Fawkes and the Gunpowder Plot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Know about the British tradition of Bonfire Night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I can talk about being safe with fireworks and sparklers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27377CD-EFF8-6FFF-DB00-58D6C182C8A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18320" y="2868327"/>
            <a:ext cx="892200" cy="162773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60F28FF-74DE-174E-DC8A-91A7497099F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6000" y="2887068"/>
            <a:ext cx="1321015" cy="146366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8888FEF-27AF-EAEC-E0B3-265B1DB47B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51308" y="175104"/>
            <a:ext cx="1026179" cy="12460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0BF6F5A-5341-F91F-59A2-DE2BDFF3D8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068652" y="176768"/>
            <a:ext cx="1155173" cy="116943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494AB51-5736-79E1-0651-F1843E7AC4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811167" y="1484684"/>
            <a:ext cx="924792" cy="133887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4DC48DB-79DA-4568-4EE4-2276868B0F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20231" y="1421178"/>
            <a:ext cx="852013" cy="1376329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579A211-64D0-7020-6730-9D95F57972D6}"/>
              </a:ext>
            </a:extLst>
          </p:cNvPr>
          <p:cNvSpPr txBox="1"/>
          <p:nvPr/>
        </p:nvSpPr>
        <p:spPr>
          <a:xfrm>
            <a:off x="8073944" y="2887068"/>
            <a:ext cx="3632170" cy="1754326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C000"/>
                </a:solidFill>
              </a:rPr>
              <a:t>I know I live on the planet Earth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C000"/>
                </a:solidFill>
              </a:rPr>
              <a:t>I can name some planets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C000"/>
                </a:solidFill>
              </a:rPr>
              <a:t>I know astronauts travel to the moon and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FFC000"/>
                </a:solidFill>
              </a:rPr>
              <a:t>I know Neil Armstrong was the first man on the moon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C71731A-033B-BFFA-E4AD-F459144BDEE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328815" y="4823227"/>
            <a:ext cx="256222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78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132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Manning, Ashley</dc:creator>
  <cp:lastModifiedBy>Furno, Sandra</cp:lastModifiedBy>
  <cp:revision>1</cp:revision>
  <dcterms:created xsi:type="dcterms:W3CDTF">2025-10-22T12:05:02Z</dcterms:created>
  <dcterms:modified xsi:type="dcterms:W3CDTF">2025-12-02T08:25:27Z</dcterms:modified>
</cp:coreProperties>
</file>