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A31A9-1F9B-E33F-9F75-C91ECB2874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2BBD5C-250E-A30B-0428-1FC2E92D55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E16E-35AD-7C7B-17B3-87A5BD140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87EE-A022-41E9-A189-EA5DE0F22BC5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BD9A8-7C35-EBEC-403D-58C96A755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59E452-F0E6-786D-154D-679153259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990D6-AB65-4B10-874A-34EF41418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618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A6610-0A7D-9B85-50EC-BCFA18FF9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47A8E2-C8C0-C8E4-4CB1-9E0ED42250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5E27B-96CB-A804-C863-31B81F921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87EE-A022-41E9-A189-EA5DE0F22BC5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D3DEFE-696D-7CF2-9698-3BAAA4CD9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6A25A-7BEE-B5DC-AE49-E4759FE5D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990D6-AB65-4B10-874A-34EF41418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684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2DB08F-809C-ACCD-DBDE-6317E7B89C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6D294C-A73D-8540-F291-2E57B9F6C1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251FBD-1D4C-0D66-E7AD-C0B4AB5EC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87EE-A022-41E9-A189-EA5DE0F22BC5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0BF5F6-75E1-01FE-9A4F-E5BB57292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FEE451-1E00-CCC5-4DF3-B9F37537D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990D6-AB65-4B10-874A-34EF41418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021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2277D-1AB7-F0C3-9633-FC20295F4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132BE-EFED-5DBA-CD4E-94B52F1C10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A64313-349B-1BF6-E5E3-D5BAF3099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87EE-A022-41E9-A189-EA5DE0F22BC5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B41981-0B3C-F090-26E5-5380EF098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D1212-1343-ED01-6885-B11EAB37D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990D6-AB65-4B10-874A-34EF41418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318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42938-7E1B-1684-71DB-2AA8C1382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94F7C1-2848-93F6-5B4E-16DB3D7E96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DB4E6C-05D0-D194-921F-348974433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87EE-A022-41E9-A189-EA5DE0F22BC5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BDF1E-3FF4-9C79-B136-2669B8BF9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9518E6-4EE5-34AB-AA96-28DBFE078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990D6-AB65-4B10-874A-34EF41418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96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B4468-C0BE-80A0-50E0-8064D9F57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2CD833-0D40-02F5-83C5-C844A4BEE9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508576-E4B5-8117-B320-8E9939D7AF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766839-0434-740D-8226-43627361A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87EE-A022-41E9-A189-EA5DE0F22BC5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94394F-7A80-6691-2130-B1DB7FC0A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200BB3-C528-EB98-DBDE-C9A66361E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990D6-AB65-4B10-874A-34EF41418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318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B0B81-06B5-40D0-622E-7E2F1D897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325419-8AFD-35D3-C0A0-ABCF2299F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41A1FD-ECCF-61EE-DCBF-9D8A9D7087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A15291-4A75-3F12-F470-57510D635D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BFCCD1-F730-12C3-99B0-4E12AE8517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40D920-A3D3-D9A8-D93F-31F340894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87EE-A022-41E9-A189-EA5DE0F22BC5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7CA981-DFF0-83F2-0A1B-370ADA36D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0089BB-07E9-0157-42A3-3B6DD9181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990D6-AB65-4B10-874A-34EF41418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879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7F283-DE91-AB1C-5944-A16E1CBF7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032742-E602-F463-5AF1-5C078BD74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87EE-A022-41E9-A189-EA5DE0F22BC5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8771DB-2E89-E775-E941-2592A613F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841FBC-C0B0-4D61-E1B4-425FE63F1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990D6-AB65-4B10-874A-34EF41418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36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E9CDF0-DDD1-BE42-124B-089161F4B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87EE-A022-41E9-A189-EA5DE0F22BC5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CF0ECE-9CD6-1301-A255-AC76F3A36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1AAE7B-7CFC-1C2C-9D8B-5B9AA4C42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990D6-AB65-4B10-874A-34EF41418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353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5251A-3933-E094-DD8F-6F628D844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D67BAC-FB12-C026-AA1E-4CB9D4129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7F3CF5-A029-ABC6-3EE0-6991EF6009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1285D9-BAB3-0199-0522-05FC4F314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87EE-A022-41E9-A189-EA5DE0F22BC5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B26357-6DE4-F3CD-DC59-808103E22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18914-312A-9B78-8DBB-9D7BB4CE6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990D6-AB65-4B10-874A-34EF41418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8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A3850-9F71-1149-41A8-D9790F85B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56F7D8-B093-F784-6FD5-5221725EA8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45BC8D-340A-55B6-334D-B0AD6292E9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4FAAEE-7EBA-EA19-0D20-91889EB21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87EE-A022-41E9-A189-EA5DE0F22BC5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42148A-FF25-12CE-B893-91CD71C06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792DF5-AD0D-63CF-19F5-7F4840C0D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990D6-AB65-4B10-874A-34EF41418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3033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262D37-C478-290E-BE8D-FD6BD5C9B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3744D9-4068-B049-4135-C6459193C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B18495-5B39-5EE7-15BD-F735920D19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5387EE-A022-41E9-A189-EA5DE0F22BC5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75FF8-1FB8-AA81-4E76-E833D57CFC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179835-6738-F650-AF99-BB9E03F18B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5990D6-AB65-4B10-874A-34EF41418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9242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1376C3F-307D-900E-8D14-CBC49CF0A65B}"/>
              </a:ext>
            </a:extLst>
          </p:cNvPr>
          <p:cNvSpPr txBox="1"/>
          <p:nvPr/>
        </p:nvSpPr>
        <p:spPr>
          <a:xfrm>
            <a:off x="155643" y="155643"/>
            <a:ext cx="78210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Topic: Me and My World  Autumn 1 Year 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CBA5BC-F022-8305-8BFC-23EC79E7F29F}"/>
              </a:ext>
            </a:extLst>
          </p:cNvPr>
          <p:cNvSpPr txBox="1"/>
          <p:nvPr/>
        </p:nvSpPr>
        <p:spPr>
          <a:xfrm>
            <a:off x="447472" y="1019281"/>
            <a:ext cx="447472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Ourselves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I can name the parts of my body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I can name the 5 senses and how I use them everyday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I can talk about the changes that have happened to me since I was a baby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I can talk about my feelings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I can talk about the colours in the zones of regulation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AF98AFF-4DE3-23CD-F9EA-04705AEEEC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2196" y="726333"/>
            <a:ext cx="1857523" cy="287827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1DB83A9-78D1-CE92-99DE-2EAD234DBF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643" y="3745296"/>
            <a:ext cx="2762636" cy="184810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DEF0A0A-FD75-0EC7-0C0A-13078D870FD3}"/>
              </a:ext>
            </a:extLst>
          </p:cNvPr>
          <p:cNvSpPr txBox="1"/>
          <p:nvPr/>
        </p:nvSpPr>
        <p:spPr>
          <a:xfrm>
            <a:off x="7723762" y="448030"/>
            <a:ext cx="399412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My World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I know who is in my family/lives in my house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I can use the vocabulary of family - mum, dad, brother, sister, grandparents, aunties, uncles, cousins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I can name different kinds of houses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I can talk about how houses have changed from the past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I know what shops and buildings are in my local community of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Shieldfield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eg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bakery, park, school, Christ church, metro,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en-GB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01BD7D1-7D86-4814-1297-290B49A6BE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73917" y="4860226"/>
            <a:ext cx="3757289" cy="175818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9D7CF0A-B9A5-00D7-753C-3AECED438C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0467" y="3958734"/>
            <a:ext cx="1044356" cy="108401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A126C1C-8386-17A6-E932-CDFE7D310DF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34331" y="3958734"/>
            <a:ext cx="1044356" cy="112212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1A73437-5E4F-BF05-6646-BA402B7507A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7541" y="3935782"/>
            <a:ext cx="1044356" cy="116803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2E2E89D-79E9-3C97-A45B-3EAEF257995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69230" y="5347548"/>
            <a:ext cx="1045551" cy="1177899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BB01F88-3BB2-06D0-1C63-05DDE2BAB4E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97799" y="5434990"/>
            <a:ext cx="1214685" cy="1090457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7B169DE-15B5-2DFC-1E15-C1C027021B2E}"/>
              </a:ext>
            </a:extLst>
          </p:cNvPr>
          <p:cNvSpPr txBox="1"/>
          <p:nvPr/>
        </p:nvSpPr>
        <p:spPr>
          <a:xfrm>
            <a:off x="155643" y="5739319"/>
            <a:ext cx="34241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accent5">
                    <a:lumMod val="75000"/>
                  </a:schemeClr>
                </a:solidFill>
              </a:rPr>
              <a:t>Settling In</a:t>
            </a:r>
          </a:p>
          <a:p>
            <a:r>
              <a:rPr lang="en-GB" sz="1400" dirty="0">
                <a:solidFill>
                  <a:schemeClr val="accent5">
                    <a:lumMod val="75000"/>
                  </a:schemeClr>
                </a:solidFill>
              </a:rPr>
              <a:t>Much of this term will be used to settle in, learn rules and routines, carry out Baseline assessment in Reception</a:t>
            </a:r>
          </a:p>
        </p:txBody>
      </p:sp>
    </p:spTree>
    <p:extLst>
      <p:ext uri="{BB962C8B-B14F-4D97-AF65-F5344CB8AC3E}">
        <p14:creationId xmlns:p14="http://schemas.microsoft.com/office/powerpoint/2010/main" val="2897446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168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Ashley Manning</dc:creator>
  <cp:lastModifiedBy>Furno, Sandra</cp:lastModifiedBy>
  <cp:revision>2</cp:revision>
  <dcterms:created xsi:type="dcterms:W3CDTF">2025-08-26T13:50:47Z</dcterms:created>
  <dcterms:modified xsi:type="dcterms:W3CDTF">2025-12-02T08:25:59Z</dcterms:modified>
</cp:coreProperties>
</file>